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5" r:id="rId13"/>
    <p:sldId id="266" r:id="rId14"/>
    <p:sldId id="267" r:id="rId15"/>
    <p:sldId id="264" r:id="rId1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6BD-5246-4D7D-82A3-6E3FA7AAEC58}" type="datetimeFigureOut">
              <a:rPr lang="es-CO" smtClean="0"/>
              <a:t>14/05/2013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8A84-00E3-4124-9BFA-31D1D0C9DE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5715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6BD-5246-4D7D-82A3-6E3FA7AAEC58}" type="datetimeFigureOut">
              <a:rPr lang="es-CO" smtClean="0"/>
              <a:t>14/05/2013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8A84-00E3-4124-9BFA-31D1D0C9DE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4554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6BD-5246-4D7D-82A3-6E3FA7AAEC58}" type="datetimeFigureOut">
              <a:rPr lang="es-CO" smtClean="0"/>
              <a:t>14/05/2013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8A84-00E3-4124-9BFA-31D1D0C9DE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47638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6BD-5246-4D7D-82A3-6E3FA7AAEC58}" type="datetimeFigureOut">
              <a:rPr lang="es-CO" smtClean="0"/>
              <a:t>14/05/2013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8A84-00E3-4124-9BFA-31D1D0C9DE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06792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6BD-5246-4D7D-82A3-6E3FA7AAEC58}" type="datetimeFigureOut">
              <a:rPr lang="es-CO" smtClean="0"/>
              <a:t>14/05/2013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8A84-00E3-4124-9BFA-31D1D0C9DE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7450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6BD-5246-4D7D-82A3-6E3FA7AAEC58}" type="datetimeFigureOut">
              <a:rPr lang="es-CO" smtClean="0"/>
              <a:t>14/05/2013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8A84-00E3-4124-9BFA-31D1D0C9DE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06140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6BD-5246-4D7D-82A3-6E3FA7AAEC58}" type="datetimeFigureOut">
              <a:rPr lang="es-CO" smtClean="0"/>
              <a:t>14/05/2013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8A84-00E3-4124-9BFA-31D1D0C9DE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59076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6BD-5246-4D7D-82A3-6E3FA7AAEC58}" type="datetimeFigureOut">
              <a:rPr lang="es-CO" smtClean="0"/>
              <a:t>14/05/2013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8A84-00E3-4124-9BFA-31D1D0C9DE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90288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6BD-5246-4D7D-82A3-6E3FA7AAEC58}" type="datetimeFigureOut">
              <a:rPr lang="es-CO" smtClean="0"/>
              <a:t>14/05/2013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8A84-00E3-4124-9BFA-31D1D0C9DE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7325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6BD-5246-4D7D-82A3-6E3FA7AAEC58}" type="datetimeFigureOut">
              <a:rPr lang="es-CO" smtClean="0"/>
              <a:t>14/05/2013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8A84-00E3-4124-9BFA-31D1D0C9DE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62730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6BD-5246-4D7D-82A3-6E3FA7AAEC58}" type="datetimeFigureOut">
              <a:rPr lang="es-CO" smtClean="0"/>
              <a:t>14/05/2013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8A84-00E3-4124-9BFA-31D1D0C9DE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1784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E96BD-5246-4D7D-82A3-6E3FA7AAEC58}" type="datetimeFigureOut">
              <a:rPr lang="es-CO" smtClean="0"/>
              <a:t>14/05/2013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E8A84-00E3-4124-9BFA-31D1D0C9DEC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4646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iagramacomponente.blogspot.com/" TargetMode="External"/><Relationship Id="rId7" Type="http://schemas.openxmlformats.org/officeDocument/2006/relationships/hyperlink" Target="http://madeincolombian.blogspot.com/" TargetMode="External"/><Relationship Id="rId2" Type="http://schemas.openxmlformats.org/officeDocument/2006/relationships/hyperlink" Target="http://disenouml.2009.blogspot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christian-ceballos.blogspot.com/" TargetMode="External"/><Relationship Id="rId5" Type="http://schemas.openxmlformats.org/officeDocument/2006/relationships/hyperlink" Target="http://umldrospina.blogspot.com/" TargetMode="External"/><Relationship Id="rId4" Type="http://schemas.openxmlformats.org/officeDocument/2006/relationships/hyperlink" Target="http://anamarochita.blogspot.com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Rectángulo"/>
          <p:cNvSpPr/>
          <p:nvPr/>
        </p:nvSpPr>
        <p:spPr>
          <a:xfrm>
            <a:off x="3203848" y="980728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dirty="0"/>
              <a:t/>
            </a:r>
            <a:br>
              <a:rPr lang="es-CO" dirty="0"/>
            </a:br>
            <a:r>
              <a:rPr lang="es-CO" b="1" dirty="0">
                <a:hlinkClick r:id="rId2"/>
              </a:rPr>
              <a:t>DIAGRAMA DE CLASES</a:t>
            </a:r>
            <a:r>
              <a:rPr lang="es-CO" dirty="0"/>
              <a:t/>
            </a:r>
            <a:br>
              <a:rPr lang="es-CO" dirty="0"/>
            </a:br>
            <a:r>
              <a:rPr lang="es-CO" b="1" dirty="0">
                <a:hlinkClick r:id="rId3"/>
              </a:rPr>
              <a:t/>
            </a:r>
            <a:br>
              <a:rPr lang="es-CO" b="1" dirty="0">
                <a:hlinkClick r:id="rId3"/>
              </a:rPr>
            </a:br>
            <a:r>
              <a:rPr lang="es-CO" b="1" dirty="0">
                <a:hlinkClick r:id="rId3"/>
              </a:rPr>
              <a:t>DIAGRAMA DE COMPONENTES</a:t>
            </a:r>
            <a:r>
              <a:rPr lang="es-CO" dirty="0"/>
              <a:t/>
            </a:r>
            <a:br>
              <a:rPr lang="es-CO" dirty="0"/>
            </a:br>
            <a:r>
              <a:rPr lang="es-CO" dirty="0"/>
              <a:t/>
            </a:r>
            <a:br>
              <a:rPr lang="es-CO" dirty="0"/>
            </a:br>
            <a:r>
              <a:rPr lang="es-CO" b="1" u="sng" dirty="0">
                <a:hlinkClick r:id="rId4"/>
              </a:rPr>
              <a:t>DIAGRAMA DE SECUENCIA</a:t>
            </a:r>
            <a:r>
              <a:rPr lang="es-CO" dirty="0"/>
              <a:t/>
            </a:r>
            <a:br>
              <a:rPr lang="es-CO" dirty="0"/>
            </a:br>
            <a:r>
              <a:rPr lang="es-CO" dirty="0"/>
              <a:t/>
            </a:r>
            <a:br>
              <a:rPr lang="es-CO" dirty="0"/>
            </a:br>
            <a:r>
              <a:rPr lang="es-CO" b="1" dirty="0">
                <a:hlinkClick r:id="rId5"/>
              </a:rPr>
              <a:t>DIAGRAMA DE COMUNICACION</a:t>
            </a:r>
            <a:r>
              <a:rPr lang="es-CO" b="1" dirty="0"/>
              <a:t/>
            </a:r>
            <a:br>
              <a:rPr lang="es-CO" b="1" dirty="0"/>
            </a:br>
            <a:r>
              <a:rPr lang="es-CO" b="1" dirty="0">
                <a:hlinkClick r:id="rId6"/>
              </a:rPr>
              <a:t/>
            </a:r>
            <a:br>
              <a:rPr lang="es-CO" b="1" dirty="0">
                <a:hlinkClick r:id="rId6"/>
              </a:rPr>
            </a:br>
            <a:r>
              <a:rPr lang="es-CO" b="1" dirty="0">
                <a:hlinkClick r:id="rId6"/>
              </a:rPr>
              <a:t>DIAGRAMA DE ACTIVIDADES</a:t>
            </a:r>
            <a:r>
              <a:rPr lang="es-CO" dirty="0"/>
              <a:t/>
            </a:r>
            <a:br>
              <a:rPr lang="es-CO" dirty="0"/>
            </a:br>
            <a:r>
              <a:rPr lang="es-CO" dirty="0"/>
              <a:t/>
            </a:r>
            <a:br>
              <a:rPr lang="es-CO" dirty="0"/>
            </a:br>
            <a:r>
              <a:rPr lang="es-CO" dirty="0"/>
              <a:t/>
            </a:r>
            <a:br>
              <a:rPr lang="es-CO" dirty="0"/>
            </a:br>
            <a:r>
              <a:rPr lang="es-CO" b="1" dirty="0">
                <a:hlinkClick r:id="rId7"/>
              </a:rPr>
              <a:t>DIAGRAMA DE OBJETOS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86999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7170" name="Picture 2" descr="http://2.bp.blogspot.com/_6mSQ7FhxUII/SjhMntU9PbI/AAAAAAAAAEc/8BMBf4tqNMs/s320/diagrama+de+clases+(software+de+informatizacion+de+una+biblioteca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764704"/>
            <a:ext cx="7008440" cy="514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871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8194" name="Picture 2" descr="http://3.bp.blogspot.com/_6mSQ7FhxUII/SjhN_W2T-fI/AAAAAAAAAFE/l5lJ-iICOvI/s320/diagrama+de+estados+(software+de+informatizacion+de+una+biblioteca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484784"/>
            <a:ext cx="5128230" cy="461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8453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10242" name="Picture 2" descr="[Diagrama+de+secuencia+(software+de+informatizacion+de+una+biblioteca).jpeg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23" y="404664"/>
            <a:ext cx="8724900" cy="616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2763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11266" name="Picture 2" descr="[Diagrama+de+comunicaciones+(software+de+informatizacion+de+una+biblioteca).jpeg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321" y="404664"/>
            <a:ext cx="8987679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3516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12290" name="Picture 2" descr="[Diagrama+de+componentes+(software+de+informatizacion+de+una+biblioteca).jpeg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-3800"/>
            <a:ext cx="8496944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50842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9220" name="Picture 4" descr="[Diagrama+de+actividades+(software+de+informatizacion+de+una+biblioteca).jpeg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0"/>
            <a:ext cx="8346196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9544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CASOS DE USO</a:t>
            </a:r>
            <a:endParaRPr lang="es-CO" dirty="0"/>
          </a:p>
        </p:txBody>
      </p:sp>
      <p:pic>
        <p:nvPicPr>
          <p:cNvPr id="1026" name="Picture 2" descr="http://upload.wikimedia.org/wikipedia/commons/thumb/9/9e/Notacion_Caso_de_Uso.svg/300px-Notacion_Caso_de_Uso.svg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456194"/>
            <a:ext cx="6048672" cy="4395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185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2050" name="Picture 2" descr="Casos de uso UML para un modelo simple de restaurante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6710"/>
            <a:ext cx="8208912" cy="5917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2077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1026" name="Picture 2" descr="http://1.bp.blogspot.com/_GoVhXnQdKJA/TF8dLaRiO8I/AAAAAAAAABY/_1Q1FJckp7g/s1600/Caso+de+uso+detallado+image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0"/>
            <a:ext cx="7890226" cy="6637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9808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2050" name="Picture 2" descr="http://chaoticdesigner.files.wordpress.com/2012/01/plantilla-caso-de-uso-detallad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0175"/>
            <a:ext cx="8810625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4588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3074" name="Picture 2" descr="http://3.bp.blogspot.com/_CtuqUh5fx0c/S-yxKK-U0RI/AAAAAAAAAB0/S2Q19DWxPck/s1600/casos+de+uso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76672"/>
            <a:ext cx="5934075" cy="5124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8283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098" name="Picture 2" descr="http://3.bp.blogspot.com/-hPEuVDsH4uA/TbaMQTuhB1I/AAAAAAAAAG4/-0AD1dzcI0E/s1600/diag00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991" y="1031365"/>
            <a:ext cx="6927385" cy="4917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8223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5122" name="Picture 2" descr="http://4.bp.blogspot.com/_GoVhXnQdKJA/TF8cnohEtoI/AAAAAAAAABI/D7sm9UOjL3M/s1600/Diag+CU+Bibliotec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876" y="87312"/>
            <a:ext cx="9126827" cy="5285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6167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6146" name="Picture 2" descr="http://3.bp.blogspot.com/_6mSQ7FhxUII/SjfF3-denFI/AAAAAAAAAEE/mwsLxnL313g/s320/diagrama+de+caso+de+uso+%28software+de+informatizacion+de+una+biblioteca%29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04664"/>
            <a:ext cx="5328592" cy="5962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65256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</Words>
  <Application>Microsoft Office PowerPoint</Application>
  <PresentationFormat>Presentación en pantalla (4:3)</PresentationFormat>
  <Paragraphs>2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Presentación de PowerPoint</vt:lpstr>
      <vt:lpstr>CASOS DE USO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Docentes Bloque 1 Piso 310 - Equipo 5</dc:creator>
  <cp:lastModifiedBy>Docentes Bloque 1 Piso 310 - Equipo 5</cp:lastModifiedBy>
  <cp:revision>3</cp:revision>
  <dcterms:created xsi:type="dcterms:W3CDTF">2013-05-14T14:25:59Z</dcterms:created>
  <dcterms:modified xsi:type="dcterms:W3CDTF">2013-05-14T14:39:59Z</dcterms:modified>
</cp:coreProperties>
</file>